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2" r:id="rId5"/>
    <p:sldId id="271" r:id="rId6"/>
    <p:sldId id="258" r:id="rId7"/>
    <p:sldId id="264" r:id="rId8"/>
    <p:sldId id="276" r:id="rId9"/>
    <p:sldId id="277" r:id="rId10"/>
    <p:sldId id="278" r:id="rId11"/>
    <p:sldId id="279" r:id="rId12"/>
    <p:sldId id="280" r:id="rId13"/>
    <p:sldId id="273" r:id="rId14"/>
    <p:sldId id="260" r:id="rId15"/>
    <p:sldId id="286" r:id="rId16"/>
    <p:sldId id="287" r:id="rId17"/>
    <p:sldId id="288" r:id="rId18"/>
    <p:sldId id="289" r:id="rId19"/>
    <p:sldId id="290" r:id="rId20"/>
    <p:sldId id="291" r:id="rId21"/>
    <p:sldId id="274" r:id="rId22"/>
    <p:sldId id="259" r:id="rId23"/>
    <p:sldId id="269" r:id="rId24"/>
    <p:sldId id="281" r:id="rId25"/>
    <p:sldId id="282" r:id="rId26"/>
    <p:sldId id="283" r:id="rId27"/>
    <p:sldId id="284" r:id="rId28"/>
    <p:sldId id="285" r:id="rId29"/>
    <p:sldId id="275" r:id="rId30"/>
    <p:sldId id="26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2016/12/15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2" y="3174792"/>
            <a:ext cx="2633625" cy="2383431"/>
          </a:xfrm>
          <a:prstGeom prst="rect">
            <a:avLst/>
          </a:prstGeom>
        </p:spPr>
      </p:pic>
      <p:sp>
        <p:nvSpPr>
          <p:cNvPr id="8" name="任意多边形 7"/>
          <p:cNvSpPr>
            <a:spLocks noChangeArrowheads="1"/>
          </p:cNvSpPr>
          <p:nvPr/>
        </p:nvSpPr>
        <p:spPr bwMode="auto">
          <a:xfrm flipH="1" flipV="1">
            <a:off x="3381829" y="0"/>
            <a:ext cx="8810171" cy="6858000"/>
          </a:xfrm>
          <a:custGeom>
            <a:avLst/>
            <a:gdLst>
              <a:gd name="connsiteX0" fmla="*/ 6340012 w 6340012"/>
              <a:gd name="connsiteY0" fmla="*/ 6858000 h 6858000"/>
              <a:gd name="connsiteX1" fmla="*/ 0 w 6340012"/>
              <a:gd name="connsiteY1" fmla="*/ 6858000 h 6858000"/>
              <a:gd name="connsiteX2" fmla="*/ 0 w 6340012"/>
              <a:gd name="connsiteY2" fmla="*/ 0 h 6858000"/>
              <a:gd name="connsiteX3" fmla="*/ 3996681 w 634001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12" h="6858000">
                <a:moveTo>
                  <a:pt x="6340012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96681" y="0"/>
                </a:lnTo>
                <a:close/>
              </a:path>
            </a:pathLst>
          </a:custGeom>
          <a:solidFill>
            <a:srgbClr val="8ABC1D"/>
          </a:solidFill>
          <a:ln>
            <a:noFill/>
          </a:ln>
          <a:extLst/>
        </p:spPr>
        <p:txBody>
          <a:bodyPr wrap="square" anchor="ctr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6669" y="2199053"/>
            <a:ext cx="503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应用自动化测试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     第</a:t>
            </a: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5151" y="1106366"/>
            <a:ext cx="5301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Selenium IDE</a:t>
            </a:r>
            <a:endParaRPr lang="zh-CN" altLang="en-US" sz="60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04301" y="4773393"/>
            <a:ext cx="1419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45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</a:p>
        </p:txBody>
      </p:sp>
      <p:pic>
        <p:nvPicPr>
          <p:cNvPr id="3074" name="Picture 2" descr="http://upload-images.jianshu.io/upload_images/3058932-1d527bae28cddf72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92" r="1755"/>
          <a:stretch/>
        </p:blipFill>
        <p:spPr bwMode="auto">
          <a:xfrm>
            <a:off x="4412721" y="2130802"/>
            <a:ext cx="6792175" cy="39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496499" y="3112317"/>
            <a:ext cx="5587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6499" y="4162339"/>
            <a:ext cx="466427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1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操作被测页面</a:t>
            </a:r>
          </a:p>
        </p:txBody>
      </p:sp>
      <p:pic>
        <p:nvPicPr>
          <p:cNvPr id="4098" name="Picture 2" descr="http://upload-images.jianshu.io/upload_images/3058932-cd35fd8279accadf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7842" r="1754"/>
          <a:stretch/>
        </p:blipFill>
        <p:spPr bwMode="auto">
          <a:xfrm>
            <a:off x="4194607" y="838131"/>
            <a:ext cx="6758619" cy="53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94607" y="4102217"/>
            <a:ext cx="6758619" cy="147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5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表格行数参数化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Redmine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u="sng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https://wangding.github.io/Sample/Selenium/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baiduSearchData.html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mobileData.html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redmineLoginData.html</a:t>
            </a:r>
            <a:endParaRPr lang="zh-CN" altLang="en-US" sz="1800" dirty="0">
              <a:solidFill>
                <a:srgbClr val="002060"/>
              </a:solidFill>
              <a:latin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51ctoLensData.html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决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：录制脚本并回放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二步：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selectWindow 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第三步：单一功能跑通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第四步：文件名参数化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第五步：第一重循环，遍历模板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第六步：定位器参数化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第七步：第二重循环，遍历文件类型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97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2326765"/>
            <a:ext cx="4875840" cy="33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selectWindow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28059"/>
          <a:stretch/>
        </p:blipFill>
        <p:spPr>
          <a:xfrm>
            <a:off x="3384030" y="2034829"/>
            <a:ext cx="8381265" cy="430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：单一功能跑通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7" y="1908080"/>
            <a:ext cx="7133739" cy="47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文件名参数化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26" y="976312"/>
            <a:ext cx="7017850" cy="50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4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6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定位器参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数化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920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913abc</a:t>
            </a: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4328" y="707751"/>
            <a:ext cx="78489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第五次修改脚本：完成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87" t="11633" r="36078" b="56330"/>
          <a:stretch/>
        </p:blipFill>
        <p:spPr>
          <a:xfrm>
            <a:off x="5187652" y="2189525"/>
            <a:ext cx="5242314" cy="36342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818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61" t="11701" r="1877" b="55374"/>
          <a:stretch/>
        </p:blipFill>
        <p:spPr>
          <a:xfrm>
            <a:off x="3806890" y="2068690"/>
            <a:ext cx="7994706" cy="33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860" t="11564" r="1732" b="47347"/>
          <a:stretch/>
        </p:blipFill>
        <p:spPr>
          <a:xfrm>
            <a:off x="3812227" y="2001386"/>
            <a:ext cx="7993164" cy="42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5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60809" y="223652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-------------  此行下面插入 waitFor 命令</a:t>
            </a:r>
          </a:p>
          <a:p>
            <a:r>
              <a:rPr lang="zh-CN" altLang="en-US" dirty="0"/>
              <a:t>waitForTextPresent  | step2 面包屑 </a:t>
            </a:r>
          </a:p>
          <a:p>
            <a:r>
              <a:rPr lang="zh-CN" altLang="en-US" dirty="0"/>
              <a:t>-------------  此行上面插入 waitFor 命令</a:t>
            </a:r>
          </a:p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</a:p>
        </p:txBody>
      </p:sp>
    </p:spTree>
    <p:extLst>
      <p:ext uri="{BB962C8B-B14F-4D97-AF65-F5344CB8AC3E}">
        <p14:creationId xmlns:p14="http://schemas.microsoft.com/office/powerpoint/2010/main" val="3753058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完成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357" t="12324" r="1746" b="40452"/>
          <a:stretch/>
        </p:blipFill>
        <p:spPr>
          <a:xfrm>
            <a:off x="3313652" y="880844"/>
            <a:ext cx="8698233" cy="5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913abc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网站注册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           http://www.913abc.com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制作注册账户的自动化测试脚本；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要求脚本最后进入后台管理页面；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脚本快速播放时不出问题；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3798204"/>
            <a:ext cx="3015343" cy="22615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62720" y="3914317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seIDE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综合案例实战：第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解决：一些技术细节的补充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解决：技术细节的综合运用</a:t>
            </a:r>
          </a:p>
        </p:txBody>
      </p:sp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未完待续</a:t>
            </a:r>
            <a:endParaRPr lang="en-US" altLang="zh-CN" sz="6000" b="1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DDT</a:t>
            </a: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数据方案</a:t>
            </a:r>
            <a:endParaRPr lang="en-US" altLang="zh-CN" sz="60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-images.jianshu.io/upload_images/3058932-b8371b5dcdaaa89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96" y="2593420"/>
            <a:ext cx="35528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8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upload-images.jianshu.io/upload_images/3058932-397570b25a707521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36035" r="1755" b="2131"/>
          <a:stretch/>
        </p:blipFill>
        <p:spPr bwMode="auto">
          <a:xfrm>
            <a:off x="4412721" y="3053592"/>
            <a:ext cx="6792175" cy="19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496499" y="4211274"/>
            <a:ext cx="54947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3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1417</Words>
  <Application>Microsoft Office PowerPoint</Application>
  <PresentationFormat>宽屏</PresentationFormat>
  <Paragraphs>171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DotumChe</vt:lpstr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41</cp:revision>
  <dcterms:created xsi:type="dcterms:W3CDTF">2016-12-06T05:53:29Z</dcterms:created>
  <dcterms:modified xsi:type="dcterms:W3CDTF">2016-12-15T09:09:25Z</dcterms:modified>
</cp:coreProperties>
</file>